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33"/>
    <p:restoredTop sz="94690"/>
  </p:normalViewPr>
  <p:slideViewPr>
    <p:cSldViewPr snapToGrid="0">
      <p:cViewPr varScale="1">
        <p:scale>
          <a:sx n="75" d="100"/>
          <a:sy n="75" d="100"/>
        </p:scale>
        <p:origin x="84" y="15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4D21F0-349B-E6DE-D606-00C512F687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6D7AF02-572A-864E-5FBF-ACDBDD63D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85F97B-4038-2B07-D9FC-4610D1150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096F-2C38-5943-A87A-50F2C90FB42B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81C8E5-44BA-D104-B525-25AA057D4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8D20CC-1575-6A34-6E4E-C0B48A2A5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FFAF-721A-F84F-84BF-7DC6BC9E7A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0255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42BEBB-2660-9491-E840-8B78A5F55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9F305FE-0AC9-14FD-E46F-A17BA1035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3C9D94-CF56-3F08-8939-E32F4444A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096F-2C38-5943-A87A-50F2C90FB42B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D5E83D-3694-1A55-1845-689F77226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E85237-5B94-43DF-6E82-330EFC99E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FFAF-721A-F84F-84BF-7DC6BC9E7A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891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429EBF7-41FC-6D14-D0F5-B693027A1A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902C399-5B62-C08A-E995-76B6DB6C18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4D0BF7-3F93-4447-B90D-2B5738575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096F-2C38-5943-A87A-50F2C90FB42B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65667E-6948-C6A5-7A45-43BCE9A7C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27B23B-545E-B332-3F2F-482EA452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FFAF-721A-F84F-84BF-7DC6BC9E7A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769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38514F-A28C-E296-BC03-D9496A127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25E687-1E6E-F867-4CA2-CAB03B123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250BC7-ABA4-67F7-3FF4-15D51C44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096F-2C38-5943-A87A-50F2C90FB42B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1937D3-1BB4-1E87-E36D-5FC545FC4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CD543F-02FC-DE88-39A3-7F533542D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FFAF-721A-F84F-84BF-7DC6BC9E7A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212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A2076A-EDCB-4E04-D65D-76012E998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3D4B6B-BDF7-EC39-47D6-61E4D40042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BCBD8C-FB8C-5C4F-45BB-43F694362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096F-2C38-5943-A87A-50F2C90FB42B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D01F63-51F6-9718-26B9-4E40D6E4C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6DB147-2E0F-C4DB-BB25-6A034CC5F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FFAF-721A-F84F-84BF-7DC6BC9E7A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8096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D956F7-83E3-AD57-5AEB-DF3F73585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152818-D9B8-D8A8-7AC5-2FFA9CAAC8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30F549E-1CFE-6EF8-C9B1-1FB50FF54A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13CCB9B-3E42-0400-1545-502DBAA6A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096F-2C38-5943-A87A-50F2C90FB42B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3E3AF9-5C24-D0DD-C0DD-E26294699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2F17328-FE66-C898-3B66-76BED6496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FFAF-721A-F84F-84BF-7DC6BC9E7A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887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34137C-57B7-6F8D-8213-570523F9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4A162E-226F-E4D4-AF9D-09A02D34D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626385A-A125-B292-1D2B-DC6A467E1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0C677EC-628E-77D2-FBD7-B954CB42E1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696A8B9-91B6-65D5-D734-7E8B1DB322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13210E2-1835-3E67-3FB2-A40D42A25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096F-2C38-5943-A87A-50F2C90FB42B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C9769B6-315D-D02F-B20B-2B1A0C8EE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BB8BDD1-9E7E-4DA8-63D6-7AAFAC724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FFAF-721A-F84F-84BF-7DC6BC9E7A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099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C57DA4-6844-CFE1-CE62-1F8B6D1C2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3A01AF1-2014-5563-A77C-71A248689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096F-2C38-5943-A87A-50F2C90FB42B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16EB9C1-DBA8-4070-B022-91A3E1076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06B72AF-1E5E-671B-0031-08491181D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FFAF-721A-F84F-84BF-7DC6BC9E7A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3009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F3B77E0-EC99-6C71-2EB7-61229312E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096F-2C38-5943-A87A-50F2C90FB42B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FC9E552-ADFE-A238-087C-D414C9846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CA06E32-FE9A-59EB-D3C3-739FE99A8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FFAF-721A-F84F-84BF-7DC6BC9E7A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7692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0F395D-8E45-2379-91BA-A4F95229B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79A541-634B-18F1-D90A-7D4C83B02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04BA87A-6C1E-58DE-A718-9AE36D518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605CEC2-CF0E-2F42-DFF0-378D5F109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096F-2C38-5943-A87A-50F2C90FB42B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AEDB27-5F5B-AA5C-9E1D-08F6F767F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5E2D21B-43AC-237E-2532-2020D748F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FFAF-721A-F84F-84BF-7DC6BC9E7A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66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553763-A34E-396E-AD5C-B6B5E7513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D0F152E-85F2-0004-F35E-BE22D68559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0754C6A-230B-471F-4173-A156D9449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48597F-5F22-3D12-F2B6-96812CA7B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096F-2C38-5943-A87A-50F2C90FB42B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24BB88-C6EE-3203-57E6-4A482383C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1A4620-5557-6EA2-CA54-3F938600A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DFFAF-721A-F84F-84BF-7DC6BC9E7A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6687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E63DE4F-DFFF-A11F-7068-5C5002BBA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F84942-C20D-5BD5-A278-6DC6BA0BE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FF399F-6737-ED7E-D1C6-24203E85FC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F096F-2C38-5943-A87A-50F2C90FB42B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FF590A-3391-2C53-2514-FA61CA443A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ADDE57-4BE5-E309-5F8B-DCE6E3DEBE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DFFAF-721A-F84F-84BF-7DC6BC9E7A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816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9FE135-772F-A2DD-B79A-DC13A9EEEE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89261"/>
            <a:ext cx="9144000" cy="2387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2ADBD04-7405-4E36-AFEC-69A1FA10BE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68936"/>
            <a:ext cx="9144000" cy="1655762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9FC72E5-E7FE-9F88-0C6B-CC0EC36EC7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213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497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Lucie Ferrando</cp:lastModifiedBy>
  <cp:revision>3</cp:revision>
  <dcterms:created xsi:type="dcterms:W3CDTF">2025-06-02T07:23:41Z</dcterms:created>
  <dcterms:modified xsi:type="dcterms:W3CDTF">2025-10-08T07:24:43Z</dcterms:modified>
</cp:coreProperties>
</file>